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7886-13A5-48D8-9580-84ECCA8FA87C}" type="datetimeFigureOut">
              <a:rPr lang="de-DE" smtClean="0"/>
              <a:t>02.05.2010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426A-91D3-477C-8388-7E995DF27D9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7886-13A5-48D8-9580-84ECCA8FA87C}" type="datetimeFigureOut">
              <a:rPr lang="de-DE" smtClean="0"/>
              <a:t>02.05.2010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426A-91D3-477C-8388-7E995DF27D9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7886-13A5-48D8-9580-84ECCA8FA87C}" type="datetimeFigureOut">
              <a:rPr lang="de-DE" smtClean="0"/>
              <a:t>02.05.2010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426A-91D3-477C-8388-7E995DF27D9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7886-13A5-48D8-9580-84ECCA8FA87C}" type="datetimeFigureOut">
              <a:rPr lang="de-DE" smtClean="0"/>
              <a:t>02.05.2010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426A-91D3-477C-8388-7E995DF27D9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7886-13A5-48D8-9580-84ECCA8FA87C}" type="datetimeFigureOut">
              <a:rPr lang="de-DE" smtClean="0"/>
              <a:t>02.05.2010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426A-91D3-477C-8388-7E995DF27D9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7886-13A5-48D8-9580-84ECCA8FA87C}" type="datetimeFigureOut">
              <a:rPr lang="de-DE" smtClean="0"/>
              <a:t>02.05.2010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426A-91D3-477C-8388-7E995DF27D9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7886-13A5-48D8-9580-84ECCA8FA87C}" type="datetimeFigureOut">
              <a:rPr lang="de-DE" smtClean="0"/>
              <a:t>02.05.2010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426A-91D3-477C-8388-7E995DF27D9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7886-13A5-48D8-9580-84ECCA8FA87C}" type="datetimeFigureOut">
              <a:rPr lang="de-DE" smtClean="0"/>
              <a:t>02.05.2010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426A-91D3-477C-8388-7E995DF27D9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7886-13A5-48D8-9580-84ECCA8FA87C}" type="datetimeFigureOut">
              <a:rPr lang="de-DE" smtClean="0"/>
              <a:t>02.05.2010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426A-91D3-477C-8388-7E995DF27D9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7886-13A5-48D8-9580-84ECCA8FA87C}" type="datetimeFigureOut">
              <a:rPr lang="de-DE" smtClean="0"/>
              <a:t>02.05.2010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426A-91D3-477C-8388-7E995DF27D9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7886-13A5-48D8-9580-84ECCA8FA87C}" type="datetimeFigureOut">
              <a:rPr lang="de-DE" smtClean="0"/>
              <a:t>02.05.2010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426A-91D3-477C-8388-7E995DF27D9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97886-13A5-48D8-9580-84ECCA8FA87C}" type="datetimeFigureOut">
              <a:rPr lang="de-DE" smtClean="0"/>
              <a:t>02.05.2010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0426A-91D3-477C-8388-7E995DF27D9D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42910" y="1857364"/>
            <a:ext cx="7772400" cy="2357454"/>
          </a:xfrm>
        </p:spPr>
        <p:txBody>
          <a:bodyPr>
            <a:norm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„Das ist nicht was ich gemeint habe und ich wollte nicht, dass es so wird!“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000" dirty="0" smtClean="0"/>
              <a:t>Stellt euch zwei verschiedene Situationen vor, in denen dieser Satz gesagt werden könnte:</a:t>
            </a:r>
            <a:endParaRPr lang="de-DE" sz="3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28728" y="1600201"/>
            <a:ext cx="6500858" cy="542915"/>
          </a:xfrm>
        </p:spPr>
        <p:txBody>
          <a:bodyPr numCol="2">
            <a:normAutofit/>
          </a:bodyPr>
          <a:lstStyle/>
          <a:p>
            <a:r>
              <a:rPr lang="de-DE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beim Frisör</a:t>
            </a:r>
          </a:p>
          <a:p>
            <a:r>
              <a:rPr lang="de-DE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beim Date</a:t>
            </a:r>
            <a:endParaRPr lang="de-DE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571472" y="22859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3000" noProof="0" dirty="0" smtClean="0">
                <a:latin typeface="+mj-lt"/>
                <a:ea typeface="+mj-ea"/>
                <a:cs typeface="+mj-cs"/>
              </a:rPr>
              <a:t>Wählt nun eine Art, diesen Satz in einer der beiden Situationen zu sagen:</a:t>
            </a:r>
            <a:endParaRPr kumimoji="0" lang="de-DE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500034" y="3500438"/>
            <a:ext cx="8229600" cy="2928958"/>
          </a:xfrm>
          <a:prstGeom prst="rect">
            <a:avLst/>
          </a:prstGeom>
        </p:spPr>
        <p:txBody>
          <a:bodyPr vert="horz" lIns="91440" tIns="45720" rIns="91440" bIns="45720" numCol="3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de-DE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erstaunt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3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genervt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de-DE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traurig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de-DE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erwartungsvoll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3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mitfühlend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de-DE" sz="3000" b="1" i="0" u="none" strike="noStrike" kern="120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30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zornig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3000" b="1" baseline="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000" b="1" baseline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verführerisch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de-DE" sz="3000" b="1" i="0" u="none" strike="noStrike" kern="120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30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verwundert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3000" b="1" baseline="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000" b="1" baseline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teilnahmslos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de-DE" sz="3000" b="1" i="0" u="none" strike="noStrike" kern="120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30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bewundernd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3000" b="1" baseline="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000" b="1" baseline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verwirrt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de-DE" sz="3000" b="1" i="0" u="none" strike="noStrike" kern="120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30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betrunken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3000" b="1" baseline="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000" b="1" baseline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lehrerhaft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de-DE" sz="3000" b="1" i="0" u="none" strike="noStrike" kern="120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30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anklagend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3000" b="1" baseline="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irritiert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de-DE" sz="3000" b="1" i="0" u="none" strike="noStrike" kern="120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30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fordernd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3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betroffen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de-DE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verspottend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4" grpId="0" build="allAtOnce"/>
      <p:bldP spid="5" grpId="0" build="allAtOnce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Bildschirmpräsentation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„Das ist nicht was ich gemeint habe und ich wollte nicht, dass es so wird!“</vt:lpstr>
      <vt:lpstr>Stellt euch zwei verschiedene Situationen vor, in denen dieser Satz gesagt werden könnte: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„Das ist nicht was ich gemeint habe, aber naja, ich kann mich vielleicht damit anfreunden.“</dc:title>
  <dc:creator>LE1700</dc:creator>
  <cp:lastModifiedBy>LE1700</cp:lastModifiedBy>
  <cp:revision>2</cp:revision>
  <dcterms:created xsi:type="dcterms:W3CDTF">2010-05-02T16:37:51Z</dcterms:created>
  <dcterms:modified xsi:type="dcterms:W3CDTF">2010-05-02T16:55:03Z</dcterms:modified>
</cp:coreProperties>
</file>