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0179F7-716E-4497-9FF5-575159743BAA}" type="datetimeFigureOut">
              <a:rPr lang="de-DE" smtClean="0"/>
              <a:t>29.09.2009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31848B-CE61-485C-A0CA-0CCDE99BE04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472" y="571480"/>
            <a:ext cx="8572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Nr.11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42910" y="1285860"/>
          <a:ext cx="7554931" cy="1067151"/>
        </p:xfrm>
        <a:graphic>
          <a:graphicData uri="http://schemas.openxmlformats.org/presentationml/2006/ole">
            <p:oleObj spid="_x0000_s1027" name="Formel" r:id="rId3" imgW="3416040" imgH="482400" progId="Equation.3">
              <p:embed/>
            </p:oleObj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142976" y="2857496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6 geworfen</a:t>
            </a:r>
            <a:endParaRPr lang="de-DE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500430" y="2643182"/>
          <a:ext cx="785818" cy="839792"/>
        </p:xfrm>
        <a:graphic>
          <a:graphicData uri="http://schemas.openxmlformats.org/presentationml/2006/ole">
            <p:oleObj spid="_x0000_s1028" name="Formel" r:id="rId4" imgW="393480" imgH="393480" progId="Equation.3">
              <p:embed/>
            </p:oleObj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857752" y="2857496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K=6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500826" y="285749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P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2910" y="1142984"/>
            <a:ext cx="4267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a)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42910" y="3857628"/>
            <a:ext cx="4331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b)</a:t>
            </a:r>
            <a:endParaRPr lang="de-DE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642910" y="4500570"/>
          <a:ext cx="5072098" cy="1053223"/>
        </p:xfrm>
        <a:graphic>
          <a:graphicData uri="http://schemas.openxmlformats.org/presentationml/2006/ole">
            <p:oleObj spid="_x0000_s1029" name="Formel" r:id="rId5" imgW="2323800" imgH="482400" progId="Equation.3">
              <p:embed/>
            </p:oleObj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2357422" y="785794"/>
            <a:ext cx="230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Wenigstens eine 6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643174" y="3929066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Genau eine 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14348" y="714356"/>
            <a:ext cx="8829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Nr. 12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14348" y="1214422"/>
            <a:ext cx="4267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a)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14348" y="3929066"/>
            <a:ext cx="4331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b)</a:t>
            </a:r>
            <a:endParaRPr lang="de-DE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357290" y="1357298"/>
          <a:ext cx="6786610" cy="1163419"/>
        </p:xfrm>
        <a:graphic>
          <a:graphicData uri="http://schemas.openxmlformats.org/presentationml/2006/ole">
            <p:oleObj spid="_x0000_s2050" name="Formel" r:id="rId3" imgW="2666880" imgH="457200" progId="Equation.3">
              <p:embed/>
            </p:oleObj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2714612" y="857232"/>
            <a:ext cx="329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 defektes Teil unter 10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214414" y="285749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q=0,05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643174" y="2857496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Teil defekt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286380" y="278605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P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928662" y="4500570"/>
          <a:ext cx="7326364" cy="928694"/>
        </p:xfrm>
        <a:graphic>
          <a:graphicData uri="http://schemas.openxmlformats.org/presentationml/2006/ole">
            <p:oleObj spid="_x0000_s2051" name="Formel" r:id="rId4" imgW="3606480" imgH="457200" progId="Equation.3">
              <p:embed/>
            </p:oleObj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285984" y="4000504"/>
            <a:ext cx="411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Wenigstens ein Defektes unter 20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1472" y="571480"/>
            <a:ext cx="8829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Nr. 16</a:t>
            </a:r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428728" y="1357298"/>
          <a:ext cx="2089562" cy="428628"/>
        </p:xfrm>
        <a:graphic>
          <a:graphicData uri="http://schemas.openxmlformats.org/presentationml/2006/ole">
            <p:oleObj spid="_x0000_s3074" name="Formel" r:id="rId3" imgW="990360" imgH="203040" progId="Equation.3">
              <p:embed/>
            </p:oleObj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714480" y="785794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Anzahl der Sechsen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929454" y="785794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k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072066" y="78579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P≥90%</a:t>
            </a:r>
            <a:endParaRPr lang="de-DE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000100" y="1857364"/>
          <a:ext cx="2571768" cy="357190"/>
        </p:xfrm>
        <a:graphic>
          <a:graphicData uri="http://schemas.openxmlformats.org/presentationml/2006/ole">
            <p:oleObj spid="_x0000_s3075" name="Formel" r:id="rId4" imgW="1206360" imgH="203040" progId="Equation.3">
              <p:embed/>
            </p:oleObj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1500165" y="2285992"/>
          <a:ext cx="1882487" cy="928694"/>
        </p:xfrm>
        <a:graphic>
          <a:graphicData uri="http://schemas.openxmlformats.org/presentationml/2006/ole">
            <p:oleObj spid="_x0000_s3076" name="Formel" r:id="rId5" imgW="952200" imgH="469800" progId="Equation.3">
              <p:embed/>
            </p:oleObj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4500562" y="228599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k ≥ 13</a:t>
            </a:r>
            <a:endParaRPr lang="de-DE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7" name="Formel" r:id="rId6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1472" y="571480"/>
            <a:ext cx="8829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Nr. 18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85918" y="70221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p=0,1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000364" y="714356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P≥0,5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215206" y="71435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k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000496" y="714356"/>
            <a:ext cx="278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Anzahl der Treffer</a:t>
            </a:r>
            <a:endParaRPr lang="de-DE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000100" y="1285860"/>
          <a:ext cx="2000264" cy="444503"/>
        </p:xfrm>
        <a:graphic>
          <a:graphicData uri="http://schemas.openxmlformats.org/presentationml/2006/ole">
            <p:oleObj spid="_x0000_s4098" name="Formel" r:id="rId3" imgW="914400" imgH="20304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642910" y="1714488"/>
          <a:ext cx="2357454" cy="428628"/>
        </p:xfrm>
        <a:graphic>
          <a:graphicData uri="http://schemas.openxmlformats.org/presentationml/2006/ole">
            <p:oleObj spid="_x0000_s4099" name="Formel" r:id="rId4" imgW="1130040" imgH="20304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71472" y="2143116"/>
          <a:ext cx="2500330" cy="428628"/>
        </p:xfrm>
        <a:graphic>
          <a:graphicData uri="http://schemas.openxmlformats.org/presentationml/2006/ole">
            <p:oleObj spid="_x0000_s4100" name="Formel" r:id="rId5" imgW="812520" imgH="228600" progId="Equation.3">
              <p:embed/>
            </p:oleObj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1357290" y="278605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k≥7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1472" y="571480"/>
            <a:ext cx="8829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Nr. 19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857356" y="6429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P=0,1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928926" y="64291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p=0,9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071934" y="642918"/>
            <a:ext cx="264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Partie gewonnen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143768" y="64291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k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000100" y="1285860"/>
          <a:ext cx="2000264" cy="444503"/>
        </p:xfrm>
        <a:graphic>
          <a:graphicData uri="http://schemas.openxmlformats.org/presentationml/2006/ole">
            <p:oleObj spid="_x0000_s5122" name="Formel" r:id="rId3" imgW="914400" imgH="20304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642910" y="1714488"/>
          <a:ext cx="2357454" cy="428628"/>
        </p:xfrm>
        <a:graphic>
          <a:graphicData uri="http://schemas.openxmlformats.org/presentationml/2006/ole">
            <p:oleObj spid="_x0000_s5123" name="Formel" r:id="rId4" imgW="1130040" imgH="203040" progId="Equation.3">
              <p:embed/>
            </p:oleObj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71472" y="2143116"/>
          <a:ext cx="2500330" cy="428628"/>
        </p:xfrm>
        <a:graphic>
          <a:graphicData uri="http://schemas.openxmlformats.org/presentationml/2006/ole">
            <p:oleObj spid="_x0000_s5124" name="Formel" r:id="rId5" imgW="812520" imgH="228600" progId="Equation.3">
              <p:embed/>
            </p:oleObj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1357290" y="2786058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k≥22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1472" y="571480"/>
            <a:ext cx="8829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Nr. 17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14348" y="1142984"/>
            <a:ext cx="4267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a)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428728" y="1285860"/>
          <a:ext cx="2000264" cy="444503"/>
        </p:xfrm>
        <a:graphic>
          <a:graphicData uri="http://schemas.openxmlformats.org/presentationml/2006/ole">
            <p:oleObj spid="_x0000_s6146" name="Formel" r:id="rId3" imgW="914400" imgH="2030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071538" y="1714488"/>
          <a:ext cx="2357454" cy="428628"/>
        </p:xfrm>
        <a:graphic>
          <a:graphicData uri="http://schemas.openxmlformats.org/presentationml/2006/ole">
            <p:oleObj spid="_x0000_s6147" name="Formel" r:id="rId4" imgW="1130040" imgH="203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903288" y="2071678"/>
          <a:ext cx="2695575" cy="881063"/>
        </p:xfrm>
        <a:graphic>
          <a:graphicData uri="http://schemas.openxmlformats.org/presentationml/2006/ole">
            <p:oleObj spid="_x0000_s6148" name="Formel" r:id="rId5" imgW="876240" imgH="469800" progId="Equation.3">
              <p:embed/>
            </p:oleObj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785918" y="305966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k≥4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14348" y="3786190"/>
            <a:ext cx="4331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b)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071670" y="78579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P≥50%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357554" y="78579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p=5/6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572000" y="785794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X:= 6 geworfen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7215206" y="78579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Ges.: k</a:t>
            </a: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9" name="Formel" r:id="rId6" imgW="114120" imgH="215640" progId="Equation.3">
              <p:embed/>
            </p:oleObj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1428728" y="3786190"/>
          <a:ext cx="2000264" cy="444503"/>
        </p:xfrm>
        <a:graphic>
          <a:graphicData uri="http://schemas.openxmlformats.org/presentationml/2006/ole">
            <p:oleObj spid="_x0000_s6151" name="Formel" r:id="rId7" imgW="914400" imgH="203040" progId="Equation.3">
              <p:embed/>
            </p:oleObj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1000100" y="4357694"/>
          <a:ext cx="2428892" cy="428628"/>
        </p:xfrm>
        <a:graphic>
          <a:graphicData uri="http://schemas.openxmlformats.org/presentationml/2006/ole">
            <p:oleObj spid="_x0000_s6152" name="Formel" r:id="rId8" imgW="1130040" imgH="203040" progId="Equation.3">
              <p:embed/>
            </p:oleObj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1190625" y="4951413"/>
          <a:ext cx="1762125" cy="858837"/>
        </p:xfrm>
        <a:graphic>
          <a:graphicData uri="http://schemas.openxmlformats.org/presentationml/2006/ole">
            <p:oleObj spid="_x0000_s6153" name="Formel" r:id="rId9" imgW="939600" imgH="469800" progId="Equation.3">
              <p:embed/>
            </p:oleObj>
          </a:graphicData>
        </a:graphic>
      </p:graphicFrame>
      <p:sp>
        <p:nvSpPr>
          <p:cNvPr id="23" name="Textfeld 22"/>
          <p:cNvSpPr txBox="1"/>
          <p:nvPr/>
        </p:nvSpPr>
        <p:spPr>
          <a:xfrm>
            <a:off x="1643042" y="592933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k≥8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42910" y="642918"/>
            <a:ext cx="40908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c)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43108" y="857232"/>
          <a:ext cx="2000264" cy="444503"/>
        </p:xfrm>
        <a:graphic>
          <a:graphicData uri="http://schemas.openxmlformats.org/presentationml/2006/ole">
            <p:oleObj spid="_x0000_s7171" name="Formel" r:id="rId3" imgW="914400" imgH="2030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714480" y="1428736"/>
          <a:ext cx="2428892" cy="428628"/>
        </p:xfrm>
        <a:graphic>
          <a:graphicData uri="http://schemas.openxmlformats.org/presentationml/2006/ole">
            <p:oleObj spid="_x0000_s7172" name="Formel" r:id="rId4" imgW="1130040" imgH="203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905005" y="2022455"/>
          <a:ext cx="1762125" cy="858837"/>
        </p:xfrm>
        <a:graphic>
          <a:graphicData uri="http://schemas.openxmlformats.org/presentationml/2006/ole">
            <p:oleObj spid="_x0000_s7173" name="Formel" r:id="rId5" imgW="939600" imgH="469800" progId="Equation.3">
              <p:embed/>
            </p:oleObj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2357422" y="3000372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k≥25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131</Words>
  <Application>Microsoft Office PowerPoint</Application>
  <PresentationFormat>Bildschirmpräsentation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Ganymed</vt:lpstr>
      <vt:lpstr>Microsoft Formel-Editor 3.0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Selpo</dc:creator>
  <cp:lastModifiedBy>Selpo</cp:lastModifiedBy>
  <cp:revision>9</cp:revision>
  <dcterms:created xsi:type="dcterms:W3CDTF">2009-09-29T12:10:32Z</dcterms:created>
  <dcterms:modified xsi:type="dcterms:W3CDTF">2009-09-29T13:07:22Z</dcterms:modified>
</cp:coreProperties>
</file>